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0"/>
  </p:notesMasterIdLst>
  <p:handoutMasterIdLst>
    <p:handoutMasterId r:id="rId51"/>
  </p:handoutMasterIdLst>
  <p:sldIdLst>
    <p:sldId id="258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267" r:id="rId4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Twinkl" panose="020B0604020202020204" pitchFamily="2" charset="0"/>
      <p:regular r:id="rId56"/>
      <p:bold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7A7"/>
    <a:srgbClr val="25B7BC"/>
    <a:srgbClr val="8ACBC0"/>
    <a:srgbClr val="ACDDFC"/>
    <a:srgbClr val="E94E13"/>
    <a:srgbClr val="18A0DB"/>
    <a:srgbClr val="DE1E5A"/>
    <a:srgbClr val="BC0105"/>
    <a:srgbClr val="4DB1E3"/>
    <a:srgbClr val="80C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90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58" d="100"/>
          <a:sy n="58" d="100"/>
        </p:scale>
        <p:origin x="196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30/04/2025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30/04/2025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letters-and-sounds/phase-2/phase-2-powerpoint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letters-and-sounds/phase-2/phase-2-powerpoints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2"/>
            <a:extLst>
              <a:ext uri="{FF2B5EF4-FFF2-40B4-BE49-F238E27FC236}">
                <a16:creationId xmlns:a16="http://schemas.microsoft.com/office/drawing/2014/main" id="{B0033118-BA24-4F87-9C32-59758BAADCB1}"/>
              </a:ext>
            </a:extLst>
          </p:cNvPr>
          <p:cNvSpPr/>
          <p:nvPr/>
        </p:nvSpPr>
        <p:spPr>
          <a:xfrm>
            <a:off x="0" y="5918199"/>
            <a:ext cx="1320800" cy="904875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hlinkClick r:id="rId2"/>
            <a:extLst>
              <a:ext uri="{FF2B5EF4-FFF2-40B4-BE49-F238E27FC236}">
                <a16:creationId xmlns:a16="http://schemas.microsoft.com/office/drawing/2014/main" id="{B4594E3F-D45C-48B9-9E22-F3C5EC97487B}"/>
              </a:ext>
            </a:extLst>
          </p:cNvPr>
          <p:cNvSpPr/>
          <p:nvPr/>
        </p:nvSpPr>
        <p:spPr>
          <a:xfrm>
            <a:off x="8216900" y="5953125"/>
            <a:ext cx="927100" cy="904875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tin can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rats on a sack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2C75C-38D8-4025-B286-1CE0D71FA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91" y="1815221"/>
            <a:ext cx="1972056" cy="270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3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cats and dogs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socks on a mat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C8760D-C77C-4B25-9CE2-674C6136C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827" y="1664320"/>
            <a:ext cx="2904815" cy="299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6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pup in the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run in the sun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8273CF-C7CB-4A58-918A-E26B237C40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344" y="2461329"/>
            <a:ext cx="4401312" cy="166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1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get to the top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kid in a cap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an egg in an egg cup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F22A79-83CA-4677-891B-728BF64D9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3382" y="1510272"/>
            <a:ext cx="3554750" cy="33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socks on a mat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in a hat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pin on a map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6FEDAC-2333-4295-A8B5-D99910CDE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60" y="2011098"/>
            <a:ext cx="3383280" cy="242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2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cap on a peg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bag of nuts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kid in a cap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24F89E-7268-431F-8ADE-218047F82B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60" y="1880795"/>
            <a:ext cx="3688080" cy="25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run in the sun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to the top of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the hill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pack a pen in the bag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0DEF7E-86DD-4A3C-9084-ADFF83EAF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662" y="1542776"/>
            <a:ext cx="3425952" cy="32064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34105E-7919-4DC5-8A6B-00DC2EF9F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2542">
            <a:off x="5023941" y="2386336"/>
            <a:ext cx="56371" cy="6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1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rats on a sack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mugs and cups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run to the den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188A0E-C213-4794-9EB2-B5D78A4BF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124" y="1588298"/>
            <a:ext cx="2203752" cy="30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pup in the mud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mugs and cups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hug and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a kiss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9B367F-8A00-4BBE-B904-01D5CBDFF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611" y="1735371"/>
            <a:ext cx="3429000" cy="28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5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run to the den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hot hob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to huff and puff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A4FF225-BCB8-4822-BEB7-01C41A9ACBF5}"/>
              </a:ext>
            </a:extLst>
          </p:cNvPr>
          <p:cNvGrpSpPr/>
          <p:nvPr/>
        </p:nvGrpSpPr>
        <p:grpSpPr>
          <a:xfrm>
            <a:off x="2572713" y="1525512"/>
            <a:ext cx="4013813" cy="3271576"/>
            <a:chOff x="2572713" y="1525512"/>
            <a:chExt cx="4013813" cy="32715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9769D2E-A815-4570-96E3-98F82CDF8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2713" y="1525512"/>
              <a:ext cx="4013813" cy="327157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0FAFD02-E328-4310-8BE1-7EA1DC988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1533" y="2804365"/>
              <a:ext cx="41405" cy="4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10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pat a dog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pots and pans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in a hat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94F316-94E7-4BEB-9F7E-A9E3C4253C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599" y="1538775"/>
            <a:ext cx="2813304" cy="324307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97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mugs and cups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an egg in an egg cup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sit back to back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9CA4D0-F186-40FF-B266-FF08F5DD89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303" y="1622200"/>
            <a:ext cx="3729393" cy="307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0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an egg in a cup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bag of nuts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28D677-9053-4962-A000-5568D92D0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624" y="1619758"/>
            <a:ext cx="1544789" cy="308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0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hug and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a kiss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pin on a map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get off the bus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A54B8A-E514-4774-BA9C-880B92854D49}"/>
              </a:ext>
            </a:extLst>
          </p:cNvPr>
          <p:cNvGrpSpPr/>
          <p:nvPr/>
        </p:nvGrpSpPr>
        <p:grpSpPr>
          <a:xfrm>
            <a:off x="3787938" y="1702596"/>
            <a:ext cx="1568124" cy="2943544"/>
            <a:chOff x="3787938" y="1702596"/>
            <a:chExt cx="1568124" cy="294354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FC53F9A-8717-458F-B8AD-3EE471B89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7938" y="1702596"/>
              <a:ext cx="1568124" cy="294354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29CF7AF-75E4-4CFA-A6A2-2F2FD9C57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6664">
              <a:off x="4582478" y="2128838"/>
              <a:ext cx="356786" cy="76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983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on top of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the rock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get off the bus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go to the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log hut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76F155-3FA1-400F-B9AB-B7E4289EF8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3382" y="1510272"/>
            <a:ext cx="3554750" cy="33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0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bag of nuts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no lid on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the pan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and a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big fat rat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439443-0A0F-4A82-B32C-CAA0FAA960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4052" y="1473201"/>
            <a:ext cx="4406748" cy="33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to huff and puff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sat in the sun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F305DE-C2A8-40B7-9193-BC2F9F9DEB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8227" y="1611085"/>
            <a:ext cx="5155893" cy="317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0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go to the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log hut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dig up mud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1D18B3-F142-4D5F-88CD-3018472EB1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46" y="1632712"/>
            <a:ext cx="3743108" cy="300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hot hob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tin can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sat in the sun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3F93FC-AE29-43B8-9867-A2A25959E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964" y="1815220"/>
            <a:ext cx="3624072" cy="28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9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sit back to back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mugs and cups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socks on a mat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E384F6-5664-4139-9625-91EE2F119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168" y="2109549"/>
            <a:ext cx="4169664" cy="21640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DA2575-54B4-4231-9282-CBC9933B65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8291">
            <a:off x="4932194" y="2634907"/>
            <a:ext cx="317623" cy="683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0C31C1-FBBE-41DC-8A93-AEC441DE67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9142">
            <a:off x="4248506" y="2443072"/>
            <a:ext cx="289800" cy="7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4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duck and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a hen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on a bed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pin on a map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823418-2600-43EA-8DB7-C5339535D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31" y="1875694"/>
            <a:ext cx="3694176" cy="250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2738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in a hat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919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pin on a map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B0199D-4A7B-4A72-BCB2-166747C3C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53" y="1608667"/>
            <a:ext cx="2159563" cy="310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on the bed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and a big fat rat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rip in a sack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C300D-6E38-4212-B11B-27CB10A35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455" y="2011098"/>
            <a:ext cx="3691128" cy="242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to the top of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the hill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pigs in the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ten pens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665BC0-6184-4F94-A519-345FBBAA9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52" y="1583965"/>
            <a:ext cx="3176718" cy="315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53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get off the bus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sit back to back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pack a pen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in a bag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587333-F83C-443B-B9AC-1CBB6ED45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454" y="1680135"/>
            <a:ext cx="2514600" cy="297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9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no lid on a pan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mugs and cups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an egg in an egg cup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71C30-9164-4640-B24E-AC93E187C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564" y="2647642"/>
            <a:ext cx="3928872" cy="133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2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pack a pen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in a bag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doll in a cot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bag of nuts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EECF80-E929-4477-B8AB-CDB4B80272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307" y="1618840"/>
            <a:ext cx="3087856" cy="308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doll in a cot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dig up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run up a hill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E3FCB2-8442-4DF8-96F3-4698617AF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732" y="1647721"/>
            <a:ext cx="2002536" cy="305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3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and a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big fat rat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run to the den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pup in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the mud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F288A-C9FD-4834-AE23-FEBCE0F25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6" y="1706204"/>
            <a:ext cx="2889824" cy="290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4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dig the mud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pigs in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peg the socks up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333D26-6AC1-4BBB-B3D8-8BDF1B418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877" y="1680605"/>
            <a:ext cx="3130246" cy="30631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42BFF5-AE75-4EAC-81D8-F6B23E783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04778">
            <a:off x="4644915" y="2228686"/>
            <a:ext cx="375353" cy="13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2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pigs in mud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dad and nan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in a hat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A248D-B14C-448A-BD25-06F48FD58E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159" y="2098772"/>
            <a:ext cx="4609681" cy="235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1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rip in a sack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hop on a leg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got into a sack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939DEF-D22B-4983-A715-ABDF10F13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97" y="1639847"/>
            <a:ext cx="2740234" cy="304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1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get to the top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5E848A-2BC5-4878-9975-816C96E87268}"/>
              </a:ext>
            </a:extLst>
          </p:cNvPr>
          <p:cNvGrpSpPr/>
          <p:nvPr/>
        </p:nvGrpSpPr>
        <p:grpSpPr>
          <a:xfrm>
            <a:off x="2825303" y="1647556"/>
            <a:ext cx="3483864" cy="3112008"/>
            <a:chOff x="2825303" y="1647556"/>
            <a:chExt cx="3483864" cy="31120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AC4FDCE-AFD4-49DD-8FEA-BCEEB8600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5303" y="1647556"/>
              <a:ext cx="3483864" cy="311200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61F8507-8AD0-4A72-9D8A-69044E0F4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0140" y="2654789"/>
              <a:ext cx="1145753" cy="246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2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the sun is up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sit back to back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rats on a sack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F9207C-2366-4BCB-AD51-6BB34D618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777" y="1638301"/>
            <a:ext cx="4348446" cy="304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7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hop on a leg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dig up the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duck and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a hen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66E89D-3DB4-4C50-92FB-50BF6BB737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492" y="1600200"/>
            <a:ext cx="1832675" cy="3067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42B818-E3D2-4F92-B359-1997DE5F98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78" y="2023779"/>
            <a:ext cx="340663" cy="7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7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ten pens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hot hob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run to the den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CAAE31-2820-4590-B253-28BC9ED7D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438" y="1611972"/>
            <a:ext cx="1811123" cy="311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3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peg the socks up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pigs in mud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pin on a map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03A63E-66E4-430A-B8D5-9DC2D2ABB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285" y="1838280"/>
            <a:ext cx="3989468" cy="278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9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sat in the sun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got in a sack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run up a hill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A52C8B3-33CA-4F32-AF77-0BACB3189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760" y="1574602"/>
            <a:ext cx="1106995" cy="10730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A55D90C-2790-4065-A28E-51712536F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475" y="2212779"/>
            <a:ext cx="1522182" cy="243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8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run up a hill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pots and pans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302EA3-4E73-4975-805E-A5555A6457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" t="1259" r="42692" b="35246"/>
          <a:stretch/>
        </p:blipFill>
        <p:spPr>
          <a:xfrm>
            <a:off x="2508249" y="1507218"/>
            <a:ext cx="4140201" cy="33086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AD7665-549C-4E60-85D7-72DD690E92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188" y="3425048"/>
            <a:ext cx="710716" cy="84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7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got into a sack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to huff and puff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pack a pen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in a bag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C8CBF8-173F-42BD-8FA2-A164F4C12E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470" y="1576971"/>
            <a:ext cx="1766641" cy="312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3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37872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duck got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into a cot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2470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doll in a cot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cat on a bed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70F158-1DB7-411C-B590-1C6E003A5F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69" y="1625557"/>
            <a:ext cx="3628462" cy="312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  <a:extLst>
              <a:ext uri="{FF2B5EF4-FFF2-40B4-BE49-F238E27FC236}">
                <a16:creationId xmlns:a16="http://schemas.microsoft.com/office/drawing/2014/main" id="{5F75250D-23B5-48E8-8576-E72504E155BE}"/>
              </a:ext>
            </a:extLst>
          </p:cNvPr>
          <p:cNvSpPr/>
          <p:nvPr/>
        </p:nvSpPr>
        <p:spPr>
          <a:xfrm>
            <a:off x="3848100" y="2895600"/>
            <a:ext cx="1320800" cy="1028700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755650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pin on a map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3333599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dad and nan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tin can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E741A9-DC4A-4EEF-B397-3A100B6E4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680" y="1790976"/>
            <a:ext cx="3596640" cy="28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3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pots and pans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red rug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5601EA-445B-4BB8-81BA-1BD58687B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22" y="1953127"/>
            <a:ext cx="4096512" cy="248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9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11548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dad and nan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kid in a cap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sad man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B1FB67-48EA-4B39-9CAF-A9C45C65C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932" y="1815220"/>
            <a:ext cx="3374136" cy="29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5921584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nap in a cot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cats and dogs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3338617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run in the sun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0A974D-C46A-4148-8709-559DF5061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893" y="1646791"/>
            <a:ext cx="2350214" cy="302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2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/>
              <a:t>Match the Picture to the Caption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6D7C0C3-E545-482D-99DE-DB94348C6B83}"/>
              </a:ext>
            </a:extLst>
          </p:cNvPr>
          <p:cNvSpPr/>
          <p:nvPr/>
        </p:nvSpPr>
        <p:spPr>
          <a:xfrm>
            <a:off x="3333599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kid in a cap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9E7A4-2C64-4207-9D0E-C8A49F7F865B}"/>
              </a:ext>
            </a:extLst>
          </p:cNvPr>
          <p:cNvSpPr/>
          <p:nvPr/>
        </p:nvSpPr>
        <p:spPr>
          <a:xfrm>
            <a:off x="755650" y="5189441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cap on a peg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C5562D-60F0-4F0C-972A-5CF63862FE5B}"/>
              </a:ext>
            </a:extLst>
          </p:cNvPr>
          <p:cNvSpPr/>
          <p:nvPr/>
        </p:nvSpPr>
        <p:spPr>
          <a:xfrm>
            <a:off x="5911546" y="5189442"/>
            <a:ext cx="2476804" cy="903383"/>
          </a:xfrm>
          <a:prstGeom prst="roundRect">
            <a:avLst/>
          </a:prstGeom>
          <a:solidFill>
            <a:srgbClr val="25B7BC">
              <a:alpha val="25000"/>
            </a:srgbClr>
          </a:solidFill>
          <a:ln w="28575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 tin can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9878EE-556B-430F-8233-DA4B1C71C899}"/>
              </a:ext>
            </a:extLst>
          </p:cNvPr>
          <p:cNvSpPr/>
          <p:nvPr/>
        </p:nvSpPr>
        <p:spPr>
          <a:xfrm>
            <a:off x="1994055" y="1473201"/>
            <a:ext cx="5155893" cy="3374221"/>
          </a:xfrm>
          <a:prstGeom prst="roundRect">
            <a:avLst/>
          </a:prstGeom>
          <a:noFill/>
          <a:ln w="38100">
            <a:solidFill>
              <a:srgbClr val="25B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BF6553-D8B2-4706-867C-89F2BE430521}"/>
              </a:ext>
            </a:extLst>
          </p:cNvPr>
          <p:cNvSpPr/>
          <p:nvPr/>
        </p:nvSpPr>
        <p:spPr>
          <a:xfrm rot="603431">
            <a:off x="7403011" y="3882531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EDAA239-9769-4A62-86E2-9EB7479500AC}"/>
              </a:ext>
            </a:extLst>
          </p:cNvPr>
          <p:cNvSpPr/>
          <p:nvPr/>
        </p:nvSpPr>
        <p:spPr>
          <a:xfrm rot="20972056">
            <a:off x="285929" y="2769212"/>
            <a:ext cx="1410159" cy="782197"/>
          </a:xfrm>
          <a:prstGeom prst="roundRect">
            <a:avLst/>
          </a:prstGeom>
          <a:solidFill>
            <a:srgbClr val="25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Try again!</a:t>
            </a:r>
            <a:endParaRPr lang="en-GB" sz="1800" b="1" dirty="0">
              <a:latin typeface="+mn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6E743F8-8AFF-4110-BB96-B44937F1A20E}"/>
              </a:ext>
            </a:extLst>
          </p:cNvPr>
          <p:cNvGrpSpPr/>
          <p:nvPr/>
        </p:nvGrpSpPr>
        <p:grpSpPr>
          <a:xfrm>
            <a:off x="3971547" y="1578631"/>
            <a:ext cx="1200905" cy="3163360"/>
            <a:chOff x="3971547" y="1578631"/>
            <a:chExt cx="1200905" cy="31633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78A2C8E-D452-435F-AEC6-8A42011E8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1547" y="1578631"/>
              <a:ext cx="1200905" cy="316336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10642F5-A2DF-43C8-AA00-CBE527AC4CA2}"/>
                </a:ext>
              </a:extLst>
            </p:cNvPr>
            <p:cNvSpPr/>
            <p:nvPr/>
          </p:nvSpPr>
          <p:spPr>
            <a:xfrm>
              <a:off x="4328378" y="2040730"/>
              <a:ext cx="496035" cy="69057"/>
            </a:xfrm>
            <a:prstGeom prst="rect">
              <a:avLst/>
            </a:prstGeom>
            <a:solidFill>
              <a:srgbClr val="FFD7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FF8983-2A25-49F7-9144-1DFD2BF63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0677" y="2026444"/>
              <a:ext cx="451435" cy="1206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457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B685"/>
                                      </p:to>
                                    </p:animClr>
                                    <p:set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EAD"/>
                                      </p:to>
                                    </p:animClr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3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9E672C99-2731-4C91-91B2-96A90CF6B535}" vid="{7F266D33-4E3D-4AB1-8B43-991C0A718D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525</TotalTime>
  <Words>1097</Words>
  <Application>Microsoft Office PowerPoint</Application>
  <PresentationFormat>On-screen Show (4:3)</PresentationFormat>
  <Paragraphs>276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Calibri</vt:lpstr>
      <vt:lpstr>Twinkl</vt:lpstr>
      <vt:lpstr>Arial</vt:lpstr>
      <vt:lpstr>Office Theme</vt:lpstr>
      <vt:lpstr>PowerPoint Presentation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Match the Picture to the Caption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Evie Hall</dc:creator>
  <cp:lastModifiedBy>Miss.McKeon</cp:lastModifiedBy>
  <cp:revision>20</cp:revision>
  <dcterms:created xsi:type="dcterms:W3CDTF">2021-01-19T12:18:24Z</dcterms:created>
  <dcterms:modified xsi:type="dcterms:W3CDTF">2025-04-30T10:56:58Z</dcterms:modified>
</cp:coreProperties>
</file>