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6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2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95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12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56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0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34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98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28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0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BE569-0E04-4109-A0D4-89447F4ED45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6F44A-BB87-4E20-9DA0-6EC305FE5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04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Staying on green and going for gold!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861048"/>
            <a:ext cx="2552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01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If your child has persistent amber behaviours they will be moved onto the red stage. </a:t>
            </a:r>
          </a:p>
          <a:p>
            <a:r>
              <a:rPr lang="en-GB" dirty="0" smtClean="0"/>
              <a:t>Examples of these may include- physically hurting another child, throwing objects, bullying behaviour </a:t>
            </a:r>
            <a:r>
              <a:rPr lang="en-GB" dirty="0" err="1" smtClean="0"/>
              <a:t>etc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If a child receives a red level they will not come home with a certificate. The child will be spoken to by a senior member of staff. You will receive a phone call home to inform you that your child is on red and why they are on this level. 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6632"/>
            <a:ext cx="1574528" cy="157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197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If your child has persistent red 1 behaviours they will be moved onto the red 2 stage. </a:t>
            </a:r>
          </a:p>
          <a:p>
            <a:r>
              <a:rPr lang="en-GB" dirty="0" smtClean="0"/>
              <a:t>Examples of these may include-racist comments, damage to property, group bullying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If a child receives a red level 2 parents will be called in and the consequence will be discussed with them. 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6632"/>
            <a:ext cx="1574528" cy="157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76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45467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new?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new behaviour system has been linked to the current key stage 2 system to ensure a clear progression from the beginning.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Staying on green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children start everyday on green. </a:t>
            </a:r>
          </a:p>
          <a:p>
            <a:endParaRPr lang="en-GB" dirty="0" smtClean="0"/>
          </a:p>
          <a:p>
            <a:r>
              <a:rPr lang="en-GB" dirty="0" smtClean="0"/>
              <a:t>They will stay on green for example by showing a good learning attitude, listening to adults, reading at home three times a week etc.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81128"/>
            <a:ext cx="2552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47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Staying on green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They also have the opportunity to move onto bronze, silver and gold. For bronze and silver level children will receive a sticker and for gold children will be sent to a senior member of staff to receive a sticker and certificate. </a:t>
            </a:r>
          </a:p>
          <a:p>
            <a:endParaRPr lang="en-GB" dirty="0"/>
          </a:p>
          <a:p>
            <a:r>
              <a:rPr lang="en-GB" dirty="0" smtClean="0"/>
              <a:t>If your child moves onto gold you will be invited in to the gold assembly on Friday’s at 9.05am. 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091" y="5445224"/>
            <a:ext cx="1482389" cy="10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13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Staying on green rewards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 weekly excellent conduct certificate will be sent home. This will tell you that your child has had no incidents this week. </a:t>
            </a:r>
          </a:p>
          <a:p>
            <a:r>
              <a:rPr lang="en-GB" dirty="0" smtClean="0"/>
              <a:t>If a child receives 6 excellent conduct certificates they will then receive a </a:t>
            </a:r>
            <a:r>
              <a:rPr lang="en-GB" smtClean="0"/>
              <a:t>big certificate. </a:t>
            </a:r>
            <a:endParaRPr lang="en-GB" dirty="0" smtClean="0"/>
          </a:p>
          <a:p>
            <a:r>
              <a:rPr lang="en-GB" dirty="0" smtClean="0"/>
              <a:t>Golden time on Friday </a:t>
            </a:r>
          </a:p>
          <a:p>
            <a:r>
              <a:rPr lang="en-GB" dirty="0" smtClean="0"/>
              <a:t>Gold assembly</a:t>
            </a:r>
          </a:p>
          <a:p>
            <a:r>
              <a:rPr lang="en-GB" dirty="0" smtClean="0"/>
              <a:t>Learning wizard assembly </a:t>
            </a:r>
          </a:p>
          <a:p>
            <a:r>
              <a:rPr lang="en-GB" dirty="0" smtClean="0"/>
              <a:t>Praise</a:t>
            </a:r>
          </a:p>
          <a:p>
            <a:r>
              <a:rPr lang="en-GB" dirty="0" smtClean="0"/>
              <a:t>Stickers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72916"/>
            <a:ext cx="2552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00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 back to green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your child does one of the following they will move onto the get back to green stage. </a:t>
            </a:r>
          </a:p>
          <a:p>
            <a:endParaRPr lang="en-GB" dirty="0"/>
          </a:p>
          <a:p>
            <a:r>
              <a:rPr lang="en-GB" dirty="0" smtClean="0"/>
              <a:t>Wasting learning time</a:t>
            </a:r>
          </a:p>
          <a:p>
            <a:r>
              <a:rPr lang="en-GB" dirty="0" smtClean="0"/>
              <a:t>Talking while the adult is talking </a:t>
            </a:r>
          </a:p>
          <a:p>
            <a:r>
              <a:rPr lang="en-GB" dirty="0" smtClean="0"/>
              <a:t>Distracting other children </a:t>
            </a:r>
          </a:p>
          <a:p>
            <a:r>
              <a:rPr lang="en-GB" dirty="0" smtClean="0"/>
              <a:t>Not following instructions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97152"/>
            <a:ext cx="2554287" cy="179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04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 back to green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the child’s chance to get back to green and to still receive their weekly excellent conduct certificate. </a:t>
            </a:r>
          </a:p>
          <a:p>
            <a:endParaRPr lang="en-GB" dirty="0" smtClean="0"/>
          </a:p>
          <a:p>
            <a:r>
              <a:rPr lang="en-GB" dirty="0" smtClean="0"/>
              <a:t>Children will be reminded of the golden rules and if they need to will complete any work that was unfinished. 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56398"/>
            <a:ext cx="2552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63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child may get moved to amber if they have shown persistent get back to green behaviours. </a:t>
            </a:r>
          </a:p>
          <a:p>
            <a:r>
              <a:rPr lang="en-GB" dirty="0" smtClean="0"/>
              <a:t>They may have shown one of the following behaviours- Verbally hurting another child, swearing, lying, play fighting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553317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64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/>
              <a:t>a child </a:t>
            </a:r>
            <a:r>
              <a:rPr lang="en-GB" dirty="0" smtClean="0"/>
              <a:t>receives up to two ambers this </a:t>
            </a:r>
            <a:r>
              <a:rPr lang="en-GB" dirty="0"/>
              <a:t>changes to a yellow </a:t>
            </a:r>
            <a:r>
              <a:rPr lang="en-GB" dirty="0" smtClean="0"/>
              <a:t>good conduct certificate</a:t>
            </a:r>
            <a:r>
              <a:rPr lang="en-GB" dirty="0"/>
              <a:t>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If 3 or more ambers are given that week this equates to a red.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This will alert you that your child has had an incident in school this week. If you want information about this please speak to your child’s class teacher.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Your child may have had a consequence along with the amber e.g. time out, loss of playtime. </a:t>
            </a:r>
            <a:endParaRPr lang="en-GB" dirty="0"/>
          </a:p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9375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7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546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Staying on green and going for gold!</vt:lpstr>
      <vt:lpstr>What’s new? </vt:lpstr>
      <vt:lpstr>Staying on green </vt:lpstr>
      <vt:lpstr>Staying on green </vt:lpstr>
      <vt:lpstr>Staying on green rewards  </vt:lpstr>
      <vt:lpstr>Get back to green</vt:lpstr>
      <vt:lpstr>Get back to green </vt:lpstr>
      <vt:lpstr>Amber</vt:lpstr>
      <vt:lpstr>Amber</vt:lpstr>
      <vt:lpstr>Red 1</vt:lpstr>
      <vt:lpstr>Red 2</vt:lpstr>
      <vt:lpstr>Any questions? </vt:lpstr>
    </vt:vector>
  </TitlesOfParts>
  <Company>Ergo Computing UK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on green and going for gold!</dc:title>
  <dc:creator>User</dc:creator>
  <cp:lastModifiedBy>Mrs.Davies</cp:lastModifiedBy>
  <cp:revision>15</cp:revision>
  <dcterms:created xsi:type="dcterms:W3CDTF">2019-01-14T09:31:34Z</dcterms:created>
  <dcterms:modified xsi:type="dcterms:W3CDTF">2019-02-07T11:26:34Z</dcterms:modified>
</cp:coreProperties>
</file>